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/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/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/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4" name="Picture Placeholder 2"/>
          <p:cNvSpPr/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37" y="49188"/>
            <a:ext cx="9123162" cy="5638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924" y="1"/>
            <a:ext cx="9118428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2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3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2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3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28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29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29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36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1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1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19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2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2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2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Content Placeholder 2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37" y="49188"/>
            <a:ext cx="9123162" cy="5638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39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